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3" r:id="rId6"/>
    <p:sldId id="274" r:id="rId7"/>
    <p:sldId id="275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RUMO AO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AO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Somos filhos de um Rei, </a:t>
            </a:r>
          </a:p>
          <a:p>
            <a:r>
              <a:rPr lang="pt-BR" dirty="0"/>
              <a:t>Rei dos reis, Rei dos reis. </a:t>
            </a:r>
          </a:p>
          <a:p>
            <a:r>
              <a:rPr lang="pt-BR" dirty="0"/>
              <a:t>Somos filhos de um Rei, </a:t>
            </a:r>
          </a:p>
          <a:p>
            <a:r>
              <a:rPr lang="pt-BR" dirty="0"/>
              <a:t>Rumo ao lar, cantando.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AO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Cristo, nosso bom Senhor, </a:t>
            </a:r>
          </a:p>
          <a:p>
            <a:r>
              <a:rPr lang="pt-BR" dirty="0"/>
              <a:t>Nos conduz em Seu amor,</a:t>
            </a:r>
          </a:p>
          <a:p>
            <a:r>
              <a:rPr lang="pt-BR" dirty="0"/>
              <a:t>Ao Seu lado, com fervor,</a:t>
            </a:r>
          </a:p>
          <a:p>
            <a:r>
              <a:rPr lang="pt-BR" dirty="0"/>
              <a:t>Rumo ao lar, cantando. </a:t>
            </a:r>
          </a:p>
        </p:txBody>
      </p:sp>
    </p:spTree>
    <p:extLst>
      <p:ext uri="{BB962C8B-B14F-4D97-AF65-F5344CB8AC3E}">
        <p14:creationId xmlns:p14="http://schemas.microsoft.com/office/powerpoint/2010/main" val="383701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AO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1B3D79-1ACE-4372-8827-972CDB4A9D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Viajamos para o lar, </a:t>
            </a:r>
          </a:p>
          <a:p>
            <a:r>
              <a:rPr lang="pt-BR" dirty="0"/>
              <a:t>Doce lar, doce lar. </a:t>
            </a:r>
          </a:p>
          <a:p>
            <a:r>
              <a:rPr lang="pt-BR" dirty="0"/>
              <a:t>Viajamos para o lar; </a:t>
            </a:r>
          </a:p>
          <a:p>
            <a:r>
              <a:rPr lang="pt-BR" dirty="0"/>
              <a:t>Vamos, pois, cantando </a:t>
            </a:r>
          </a:p>
        </p:txBody>
      </p:sp>
    </p:spTree>
    <p:extLst>
      <p:ext uri="{BB962C8B-B14F-4D97-AF65-F5344CB8AC3E}">
        <p14:creationId xmlns:p14="http://schemas.microsoft.com/office/powerpoint/2010/main" val="3826479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AO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CEC6D4-7577-40E9-926E-9638897DD1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 cidade, longe, além, </a:t>
            </a:r>
          </a:p>
          <a:p>
            <a:r>
              <a:rPr lang="pt-BR" dirty="0"/>
              <a:t>Onde a noite nunca vem,</a:t>
            </a:r>
          </a:p>
          <a:p>
            <a:r>
              <a:rPr lang="pt-BR" dirty="0"/>
              <a:t>E Jesus é luz também, </a:t>
            </a:r>
          </a:p>
          <a:p>
            <a:r>
              <a:rPr lang="pt-BR" dirty="0"/>
              <a:t>Rumo ao lar, cantando.</a:t>
            </a:r>
          </a:p>
        </p:txBody>
      </p:sp>
    </p:spTree>
    <p:extLst>
      <p:ext uri="{BB962C8B-B14F-4D97-AF65-F5344CB8AC3E}">
        <p14:creationId xmlns:p14="http://schemas.microsoft.com/office/powerpoint/2010/main" val="2847953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AO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prazer, avante ao Céu, </a:t>
            </a:r>
          </a:p>
          <a:p>
            <a:r>
              <a:rPr lang="pt-BR" dirty="0"/>
              <a:t>Rumo ao Céu, rumo ao Céu. </a:t>
            </a:r>
          </a:p>
          <a:p>
            <a:r>
              <a:rPr lang="pt-BR" dirty="0"/>
              <a:t>Com prazer, avante ao Céu, </a:t>
            </a:r>
          </a:p>
          <a:p>
            <a:r>
              <a:rPr lang="pt-BR" dirty="0"/>
              <a:t>Rumo ao Céu, cantando. </a:t>
            </a:r>
          </a:p>
        </p:txBody>
      </p:sp>
    </p:spTree>
    <p:extLst>
      <p:ext uri="{BB962C8B-B14F-4D97-AF65-F5344CB8AC3E}">
        <p14:creationId xmlns:p14="http://schemas.microsoft.com/office/powerpoint/2010/main" val="3670429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RUMO AO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Toda a viagem a cantar, </a:t>
            </a:r>
          </a:p>
          <a:p>
            <a:r>
              <a:rPr lang="pt-BR" dirty="0"/>
              <a:t>Para as trevas dissipar,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que à vista esteja o lar, </a:t>
            </a:r>
          </a:p>
          <a:p>
            <a:r>
              <a:rPr lang="pt-BR" dirty="0"/>
              <a:t>Vamos, pois, cantando.</a:t>
            </a:r>
          </a:p>
        </p:txBody>
      </p:sp>
    </p:spTree>
    <p:extLst>
      <p:ext uri="{BB962C8B-B14F-4D97-AF65-F5344CB8AC3E}">
        <p14:creationId xmlns:p14="http://schemas.microsoft.com/office/powerpoint/2010/main" val="1343544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1716</TotalTime>
  <Words>178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RUMO AO LAR</vt:lpstr>
      <vt:lpstr>RUMO AO LAR</vt:lpstr>
      <vt:lpstr>RUMO AO LAR</vt:lpstr>
      <vt:lpstr>RUMO AO LAR</vt:lpstr>
      <vt:lpstr>RUMO AO LAR</vt:lpstr>
      <vt:lpstr>RUMO AO LAR</vt:lpstr>
      <vt:lpstr>RUMO AO 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2019-06-12T22:26:24Z</dcterms:modified>
</cp:coreProperties>
</file>

<file path=docProps/thumbnail.jpeg>
</file>